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30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BDDF6-E071-4EA5-9443-750082AF0C39}" type="datetimeFigureOut">
              <a:rPr lang="en-US" smtClean="0"/>
              <a:t>7/3/2018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3236C-0D3E-46E2-935C-AEE3D68CD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121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BDDF6-E071-4EA5-9443-750082AF0C39}" type="datetimeFigureOut">
              <a:rPr lang="en-US" smtClean="0"/>
              <a:t>7/3/2018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3236C-0D3E-46E2-935C-AEE3D68CD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419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BDDF6-E071-4EA5-9443-750082AF0C39}" type="datetimeFigureOut">
              <a:rPr lang="en-US" smtClean="0"/>
              <a:t>7/3/2018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3236C-0D3E-46E2-935C-AEE3D68CD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152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BDDF6-E071-4EA5-9443-750082AF0C39}" type="datetimeFigureOut">
              <a:rPr lang="en-US" smtClean="0"/>
              <a:t>7/3/2018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3236C-0D3E-46E2-935C-AEE3D68CD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302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BDDF6-E071-4EA5-9443-750082AF0C39}" type="datetimeFigureOut">
              <a:rPr lang="en-US" smtClean="0"/>
              <a:t>7/3/2018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3236C-0D3E-46E2-935C-AEE3D68CD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773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BDDF6-E071-4EA5-9443-750082AF0C39}" type="datetimeFigureOut">
              <a:rPr lang="en-US" smtClean="0"/>
              <a:t>7/3/2018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3236C-0D3E-46E2-935C-AEE3D68CD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370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BDDF6-E071-4EA5-9443-750082AF0C39}" type="datetimeFigureOut">
              <a:rPr lang="en-US" smtClean="0"/>
              <a:t>7/3/2018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3236C-0D3E-46E2-935C-AEE3D68CD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635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BDDF6-E071-4EA5-9443-750082AF0C39}" type="datetimeFigureOut">
              <a:rPr lang="en-US" smtClean="0"/>
              <a:t>7/3/2018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3236C-0D3E-46E2-935C-AEE3D68CD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729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BDDF6-E071-4EA5-9443-750082AF0C39}" type="datetimeFigureOut">
              <a:rPr lang="en-US" smtClean="0"/>
              <a:t>7/3/2018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3236C-0D3E-46E2-935C-AEE3D68CD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658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BDDF6-E071-4EA5-9443-750082AF0C39}" type="datetimeFigureOut">
              <a:rPr lang="en-US" smtClean="0"/>
              <a:t>7/3/2018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3236C-0D3E-46E2-935C-AEE3D68CD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154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BDDF6-E071-4EA5-9443-750082AF0C39}" type="datetimeFigureOut">
              <a:rPr lang="en-US" smtClean="0"/>
              <a:t>7/3/2018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3236C-0D3E-46E2-935C-AEE3D68CD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347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BBDDF6-E071-4EA5-9443-750082AF0C39}" type="datetimeFigureOut">
              <a:rPr lang="en-US" smtClean="0"/>
              <a:t>7/3/2018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63236C-0D3E-46E2-935C-AEE3D68CD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572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702527"/>
            <a:ext cx="9144000" cy="455527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85" y="334537"/>
            <a:ext cx="11441152" cy="628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65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11" y="211873"/>
            <a:ext cx="11329639" cy="6490010"/>
          </a:xfrm>
        </p:spPr>
      </p:pic>
    </p:spTree>
    <p:extLst>
      <p:ext uri="{BB962C8B-B14F-4D97-AF65-F5344CB8AC3E}">
        <p14:creationId xmlns:p14="http://schemas.microsoft.com/office/powerpoint/2010/main" val="1242218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44" y="267629"/>
            <a:ext cx="11441151" cy="6289288"/>
          </a:xfrm>
        </p:spPr>
      </p:pic>
    </p:spTree>
    <p:extLst>
      <p:ext uri="{BB962C8B-B14F-4D97-AF65-F5344CB8AC3E}">
        <p14:creationId xmlns:p14="http://schemas.microsoft.com/office/powerpoint/2010/main" val="105634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" y="268288"/>
            <a:ext cx="11496907" cy="6467049"/>
          </a:xfrm>
        </p:spPr>
      </p:pic>
    </p:spTree>
    <p:extLst>
      <p:ext uri="{BB962C8B-B14F-4D97-AF65-F5344CB8AC3E}">
        <p14:creationId xmlns:p14="http://schemas.microsoft.com/office/powerpoint/2010/main" val="3714820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41" y="379412"/>
            <a:ext cx="11430000" cy="6244411"/>
          </a:xfrm>
        </p:spPr>
      </p:pic>
    </p:spTree>
    <p:extLst>
      <p:ext uri="{BB962C8B-B14F-4D97-AF65-F5344CB8AC3E}">
        <p14:creationId xmlns:p14="http://schemas.microsoft.com/office/powerpoint/2010/main" val="239795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45" y="323850"/>
            <a:ext cx="11363093" cy="6233067"/>
          </a:xfrm>
        </p:spPr>
      </p:pic>
    </p:spTree>
    <p:extLst>
      <p:ext uri="{BB962C8B-B14F-4D97-AF65-F5344CB8AC3E}">
        <p14:creationId xmlns:p14="http://schemas.microsoft.com/office/powerpoint/2010/main" val="196411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LB</dc:creator>
  <cp:lastModifiedBy>LB</cp:lastModifiedBy>
  <cp:revision>1</cp:revision>
  <dcterms:created xsi:type="dcterms:W3CDTF">2018-07-03T07:17:51Z</dcterms:created>
  <dcterms:modified xsi:type="dcterms:W3CDTF">2018-07-03T07:21:27Z</dcterms:modified>
</cp:coreProperties>
</file>